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2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  <p:sldId id="358" r:id="rId3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89"/>
    <a:srgbClr val="FF0066"/>
    <a:srgbClr val="000000"/>
    <a:srgbClr val="000048"/>
    <a:srgbClr val="0000FF"/>
    <a:srgbClr val="0061A9"/>
    <a:srgbClr val="00FF00"/>
    <a:srgbClr val="00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4676" autoAdjust="0"/>
  </p:normalViewPr>
  <p:slideViewPr>
    <p:cSldViewPr snapToGrid="0" snapToObjects="1">
      <p:cViewPr>
        <p:scale>
          <a:sx n="75" d="100"/>
          <a:sy n="75" d="100"/>
        </p:scale>
        <p:origin x="-1224" y="-5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74AEA858-6376-5A4A-906E-117BB77C13B2}"/>
              </a:ext>
            </a:extLst>
          </p:cNvPr>
          <p:cNvSpPr txBox="1">
            <a:spLocks/>
          </p:cNvSpPr>
          <p:nvPr userDrawn="1"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1489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2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2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7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3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2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0317061D-0D67-8843-918D-DA33009DEF3C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EB0B7826-6C05-F644-BCB0-7A59D3D3DB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6B9E0248-AE5C-EA46-B993-777E28175FB1}"/>
              </a:ext>
            </a:extLst>
          </p:cNvPr>
          <p:cNvSpPr txBox="1">
            <a:spLocks/>
          </p:cNvSpPr>
          <p:nvPr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8654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1A9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305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6 </a:t>
            </a:r>
          </a:p>
          <a:p>
            <a:pPr algn="ctr">
              <a:spcBef>
                <a:spcPct val="20000"/>
              </a:spcBef>
            </a:pPr>
            <a:r>
              <a:rPr lang="en-US" altLang="en-US" sz="4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Accepting Repentance- </a:t>
            </a:r>
            <a:r>
              <a:rPr lang="en-US" altLang="en-US" sz="4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Tauba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556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وَقَابِلْ رَبِّ تَوْبَتِيْ بِجَزِيْلِ الثَّوَابِ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879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my Lord, meet my repentance with abundant reward,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رب میری  توبہ قبول کربہت بڑے ثواب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34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وَكَرِيْمِ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الْمَآبِ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،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وَحَطِّ الْعِقَابِ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133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generous final return, </a:t>
            </a:r>
            <a:r>
              <a:rPr lang="en-US" altLang="en-US" sz="36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absolvement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of castigation,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09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بہتر  بازگشت کے ساتھ عذاب کی بخشش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254000" y="846931"/>
            <a:ext cx="93599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fontAlgn="auto">
              <a:spcBef>
                <a:spcPts val="0"/>
              </a:spcBef>
              <a:spcAft>
                <a:spcPts val="0"/>
              </a:spcAft>
            </a:pPr>
            <a:r>
              <a:rPr lang="ar-SA" sz="5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وَصَرْفِ </a:t>
            </a:r>
            <a:r>
              <a:rPr lang="ar-SA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الْعَذَابِ</a:t>
            </a:r>
            <a:r>
              <a:rPr lang="ur-PK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،</a:t>
            </a:r>
            <a:r>
              <a:rPr lang="ar-SA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وَغُنْمِ </a:t>
            </a:r>
            <a:r>
              <a:rPr lang="ar-SA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الْاِيَابِ</a:t>
            </a:r>
            <a:r>
              <a:rPr lang="ur-PK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،</a:t>
            </a:r>
            <a:r>
              <a:rPr lang="ar-SA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وَسِتْرِ </a:t>
            </a:r>
            <a:r>
              <a:rPr lang="ar-SA" sz="5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الْحِجَابِ</a:t>
            </a:r>
            <a:endParaRPr lang="en-US" sz="5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019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warding off </a:t>
            </a:r>
            <a:r>
              <a:rPr lang="en-US" altLang="en-US" sz="36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penalty,winning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of returning to </a:t>
            </a:r>
            <a:r>
              <a:rPr lang="en-US" altLang="en-US" sz="36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You,and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covering with screen [against sinning].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63500" y="3869531"/>
            <a:ext cx="93599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سزا میں در گزر واپسی  کی غنیمت گناہوں کی  پردہ پوشی فرما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062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وَامْحُ </a:t>
            </a:r>
            <a:r>
              <a:rPr lang="ur-PK" sz="6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</a:t>
            </a:r>
            <a:r>
              <a:rPr lang="ar-SA" sz="6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للّٰھُمّ</a:t>
            </a:r>
            <a:r>
              <a:rPr lang="ur-PK" sz="66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مَا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ثَبَتَ مِنْ ذُنُوْبِيْ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86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erase my fixed sins,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14300" y="3742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،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اےمعبود!میرے 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جو گناہ تو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نے                                                                                                                     لکھے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وہ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مٹا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وَاغْسِلْ بِقَبُوْلِهَا جَمِيْعَ عُيُوْبِيْ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057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wash out all my defects </a:t>
            </a: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by accepting 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repentance,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66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 توبہ قبول کرکے میرے گناہ دھو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08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وَاجْعَلْهَا جَالِيَةً لِقَلْبِيْ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993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make my repentance to </a:t>
            </a:r>
            <a:endParaRPr lang="ur-PK" altLang="en-US" sz="4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polish 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heart,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215900" y="3691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اس توبہ کو میرے دل میں روشن  کرنے والی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99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شَاخِصَةً لِبَصِيْرَةِ لُبِّيْ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73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 diagnose the insight of </a:t>
            </a: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mind,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عقل کو بصیرت کا مقام دینے والی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596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غَاسِلَةً لِدَرَنِيْ،مُطَهِّرَةً لِنَجَاسَةِ بَدَنِيْ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0801" y="2120900"/>
            <a:ext cx="93472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 rinse my filth, to purify my bodily impurity,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228600" y="37679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9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میل کو دور کرنے والی،میرے بدن سے ناپاکی ہٹانے والی</a:t>
            </a:r>
            <a:endParaRPr lang="en-US" sz="59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35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مُصَحِّحَةً فِيْهَا ضَمِيْرِيْ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38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 set aright my inner self,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20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قلب وضمیرکو درست کرنے والی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3500" y="910431"/>
            <a:ext cx="93599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عَاجِلَةً اِلىَ الْوَفَاءِ بِهَا بَصِيْرَتِيْ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082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to urge my insight to act upon it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[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i.e. my repentance] immediately.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93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عقل و سمجھ کو بصیرت سے ہمکنار  کرنے والی بنادے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بِسْمِ اللهِ الرَّحْمٰنِ الرَّحِيْمِ</a:t>
            </a:r>
            <a:r>
              <a:rPr lang="en-US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879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 the name of Allah, the Beneficent,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Merciful.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شروع کرتا ہوں اس الله کے نام سے جو بڑا مہربان اور نہایت رحم کرنے والا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569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35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وَاقْبَلْ يَا رَبِّ تَوْبَتِيْ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11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my Lord, admit my repentance,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67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اے پروردگار  میری توبہ قبول فرما کہ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231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فَاِنَّهَا تَصْدُرُ مِنْ اِخْلاَصِ نِيَّتِيْ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159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because it emanates from my sincere intention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یہ میری خالص نیت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وَمَحْضٍ مِنْ تَصْحِيْحِ بَصِيْرَتِيْ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09551" y="2108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from the most accurate and </a:t>
            </a:r>
            <a:endParaRPr lang="ur-PK" altLang="en-US" sz="4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purest 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form of my perception.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93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سمجھ  بوجھ کے ساتھ انجام  پارہی ہے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وَاحْتِفَالاًَ فِيْ طَوِيَّتِيْ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349251" y="1943100"/>
            <a:ext cx="9772652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It [i.e. my repentance] also </a:t>
            </a:r>
            <a:endParaRPr lang="ur-PK" altLang="en-US" sz="4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involves perfect determination </a:t>
            </a:r>
            <a:endParaRPr lang="ur-PK" altLang="en-US" sz="4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 my 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inner </a:t>
            </a: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self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854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باطن کی ہر پہلوسے ہو رہی ہے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99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وَاجْتِهَادًا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فِيْ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نَقَاءِ سَرِيْرَتِيْ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74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 attempt to keep my soul </a:t>
            </a: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pure,</a:t>
            </a:r>
            <a:endParaRPr lang="en-US" altLang="en-US" sz="4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دل کے چھپے گوشوں  کی توجہ سے ہوئی ہے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5654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469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وَتَثْبِيْتاً لِاِنَابَتِيْ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98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firmness to turn to You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repentance,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تیرے حضور میری بازگشت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596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وَمُسَارِعَةً اِلىٰ اَمْرِكَ بِطَاعَتِيْ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33351" y="1930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my decision to run for obeying Your orders.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241300" y="3577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تیرے حکم پر جلد تر عمل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کے 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ساتھ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ہو رہی ہے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165100" y="910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وَاجْلُ اللّٰھُمَّ بِالتَّوْبَةِ عَنِّيْ ظُلْمَةَ الْاِصْرَارِ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58751" y="1943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by means of my repentance</a:t>
            </a:r>
            <a:r>
              <a:rPr lang="en-US" altLang="en-US" sz="32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,(</a:t>
            </a:r>
            <a:r>
              <a:rPr lang="en-US" altLang="en-US" sz="32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please) drive away the darkness of insistence on sinning from me,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اےمعبود!اس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توبہ کے ذریعے مجھ سے گناہوں پر  اصرار کی تاریکی دور کردے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10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وَامْحُ بِهَا مَا قَدَّمْتُهُ مِنَ الْاَوْزَارِ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84151" y="2413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erase my burdensome sins that I have committed,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27000" y="3920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اس  سے پہلے جو گناہ کرچکا ہوں وہ مٹا  دے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024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وَاكْسُنِيْ لِبَاسَ التَّقْوٰى وَجَلاَبِيْبَ الْهُدٰى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108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dress me the clothing of piety and the garments of true guidance,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42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پرہیز گاری کا لباس پہنا  اور ہدایت کی چادر اوڑھا 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508000" y="986631"/>
            <a:ext cx="1003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اَللّٰھُمَّ 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اِنِّي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قَصَدْتُ اِلَيْكَ بِاِخْلاَصِ تَوْبَةٍ نَصُوْحٍ</a:t>
            </a:r>
            <a:endParaRPr lang="en-US" sz="55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082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I have come to You with the integrity of a sincere repentance,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5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میں نے سچے دل سے پکی توبہ کرنے کے لئے  تیری طرف رخ </a:t>
            </a:r>
            <a:r>
              <a:rPr lang="ur-PK" sz="55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                                                                                              کیا</a:t>
            </a:r>
            <a:endParaRPr lang="en-US" sz="55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165100" y="9231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فَقَدْ خَلَعْتُ رِبْقَ الْمَعَاصِيْ عَنْ جَلَدِيْ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52400" y="2057400"/>
            <a:ext cx="93599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5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for I am determined to remove the </a:t>
            </a:r>
            <a:r>
              <a:rPr lang="en-US" altLang="en-US" sz="35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rein </a:t>
            </a:r>
            <a:r>
              <a:rPr lang="en-US" altLang="en-US" sz="35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 acts of disobedience to </a:t>
            </a:r>
            <a:r>
              <a:rPr lang="en-US" altLang="en-US" sz="35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 from </a:t>
            </a:r>
            <a:r>
              <a:rPr lang="en-US" altLang="en-US" sz="35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neck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65100" y="3615531"/>
            <a:ext cx="8826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9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کیونکہ میں نے اپنے اوپر سے گناہوں کا لبادہ اتار دیا</a:t>
            </a:r>
            <a:endParaRPr lang="en-US" sz="59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228600" y="1012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وَنَزَعْتُ سِرْبَالَ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الذّنُوْبِ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عَنْ جَسَدِيْ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47651" y="2349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to strip the shirt of sinning of my 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body,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77800" y="37044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اور  خطاؤں کا پراہن اپنے بدن سے  کاٹ پھینکا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140200" y="1227931"/>
            <a:ext cx="111124" cy="207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ُ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961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مُسْتَمْسِكاً رَبِّ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بِقُدْرَتِكَ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917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holding fast to Your omnipotence,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my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Lord,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پروردگار میں نے اپنے نفس کے خلاف تیری قدرت کا سہارا لیا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35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مُسْتَعِيْناً عَلىٰ نَفْسِيْ بِعِزَّتِكَ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24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seeking Your help against myself by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almightiness,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تیری عزت سے مدد حاصل کرکے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739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مُسْتَوْدِعاً تَوْبَتِيْ مِنَ النَّكْثِ بِخَفْرَتِكَ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84151" y="2209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entrusting with You my repentance from breaching my covenant with You by Your protection of me,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21590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اپنی توبہ کو بچانے کیلئےتیرے سپرد  کررہا ہوں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97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مُعْتَصِماً مِنَ الْخِذْلاَنِ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بِعِصْمَتِكَ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46051" y="1955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taking refuge in Your haven against that You may disappoint me,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اسے رسوائی سے محفوظ  رکھنے کیلئےتیری نگہبانی میں دے رہا  ہوں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10501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63499" y="2451100"/>
            <a:ext cx="93599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61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مُقَارِناًۢ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بِه لاَ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حَوْلَ وَلاَ قُوَّةَ اِلاَّ بِكَ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11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believing that there is neither might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nor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power except with You.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63500" y="3945731"/>
            <a:ext cx="8572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یہ کہہ کر کہ نہیں ہے حرکت و  قوت مگر تجھ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سے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806806" y="1419224"/>
            <a:ext cx="444500" cy="212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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305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6 </a:t>
            </a:r>
          </a:p>
          <a:p>
            <a:pPr algn="ctr">
              <a:spcBef>
                <a:spcPct val="20000"/>
              </a:spcBef>
            </a:pPr>
            <a:r>
              <a:rPr lang="en-US" altLang="en-US" sz="4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Accepting Repentance- </a:t>
            </a:r>
            <a:r>
              <a:rPr lang="en-US" altLang="en-US" sz="4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Tauba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42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وَتَثْبِيْتِ عَقْدٍ صَحِيْحٍ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146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confirmation of a valid </a:t>
            </a:r>
            <a:endParaRPr lang="ur-PK" altLang="en-US" sz="4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determination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پکا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                                                                               پیمان                                           باندھنے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3500" y="783431"/>
            <a:ext cx="93599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وَدُعَاءِ قَلْبٍ قَرِيْحٍ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63500" y="2381250"/>
            <a:ext cx="93599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prayer of a limpid heart,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15531"/>
            <a:ext cx="93472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رنجیدہ دل کے ساتھ  پکارنے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وَاِعْلاَنِ قَوْلٍ صَرِيْحٍ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24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the declaration of a clear-cut statement.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20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واضح بات کرنے  کے لئے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3500" y="1126331"/>
            <a:ext cx="93599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اَللّٰھُمَّ فَتَقَبَّلْ مِنِّيْ مُخْلَصَ التَّوْبَةِ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89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So, O Allah, accept from me the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sincere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repentance of me,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4021931"/>
            <a:ext cx="93472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مجھ سے قبول فرما خالص توبہ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231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وَاِقْبَالَ سَرِيْعِ الاَوْبَةِ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98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approaching of my swift </a:t>
            </a:r>
            <a:endParaRPr lang="ur-PK" altLang="en-US" sz="4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turning 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 </a:t>
            </a: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جلد باز آجانےکا قول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111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1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100" dirty="0" smtClean="0">
                <a:solidFill>
                  <a:srgbClr val="003300"/>
                </a:solidFill>
                <a:latin typeface="Arial Rounded MT Bold" pitchFamily="34" charset="0"/>
              </a:rPr>
              <a:t> - 06</a:t>
            </a:r>
            <a:endParaRPr lang="en-US" sz="11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513" y="3287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>
                <a:solidFill>
                  <a:srgbClr val="003300"/>
                </a:solidFill>
                <a:latin typeface="Arial Rounded MT Bold" pitchFamily="34" charset="0"/>
              </a:rPr>
              <a:t>Accepting Repentance- </a:t>
            </a:r>
            <a:r>
              <a:rPr lang="en-US" sz="1600" dirty="0" err="1" smtClean="0">
                <a:solidFill>
                  <a:srgbClr val="003300"/>
                </a:solidFill>
                <a:latin typeface="Arial Rounded MT Bold" pitchFamily="34" charset="0"/>
              </a:rPr>
              <a:t>Tauba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151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وَمَصَارِ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تَخَشّعِ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الْحَوْبَةِ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76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the deadly blows of my fear of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punishment. 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گناہوں  کے خوف سے گر  پڑنے کو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 flipH="1">
            <a:off x="4183381" y="827938"/>
            <a:ext cx="45719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"/>
                <a:cs typeface="Al Qalam Quran"/>
              </a:rPr>
              <a:t>ُ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46393</TotalTime>
  <Words>2526</Words>
  <Application>Microsoft Office PowerPoint</Application>
  <PresentationFormat>On-screen Show (16:9)</PresentationFormat>
  <Paragraphs>393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366</cp:revision>
  <dcterms:created xsi:type="dcterms:W3CDTF">2020-04-18T02:36:44Z</dcterms:created>
  <dcterms:modified xsi:type="dcterms:W3CDTF">2020-09-19T00:56:55Z</dcterms:modified>
</cp:coreProperties>
</file>